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75"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39" autoAdjust="0"/>
    <p:restoredTop sz="94660"/>
  </p:normalViewPr>
  <p:slideViewPr>
    <p:cSldViewPr snapToGrid="0">
      <p:cViewPr varScale="1">
        <p:scale>
          <a:sx n="71" d="100"/>
          <a:sy n="71" d="100"/>
        </p:scale>
        <p:origin x="40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43B159D-ABEF-48DA-AD04-BCFBC98C645B}" type="datetimeFigureOut">
              <a:rPr lang="en-US" smtClean="0"/>
              <a:t>2/21/2020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CFF65-D4B8-4993-B445-5681AA2149B5}" type="slidenum">
              <a:rPr lang="en-US" smtClean="0"/>
              <a:t>‹#›</a:t>
            </a:fld>
            <a:endParaRPr lang="en-US"/>
          </a:p>
        </p:txBody>
      </p:sp>
    </p:spTree>
    <p:extLst>
      <p:ext uri="{BB962C8B-B14F-4D97-AF65-F5344CB8AC3E}">
        <p14:creationId xmlns:p14="http://schemas.microsoft.com/office/powerpoint/2010/main" val="17736468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43B159D-ABEF-48DA-AD04-BCFBC98C645B}" type="datetimeFigureOut">
              <a:rPr lang="en-US" smtClean="0"/>
              <a:t>2/21/2020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CFF65-D4B8-4993-B445-5681AA2149B5}" type="slidenum">
              <a:rPr lang="en-US" smtClean="0"/>
              <a:t>‹#›</a:t>
            </a:fld>
            <a:endParaRPr lang="en-US"/>
          </a:p>
        </p:txBody>
      </p:sp>
    </p:spTree>
    <p:extLst>
      <p:ext uri="{BB962C8B-B14F-4D97-AF65-F5344CB8AC3E}">
        <p14:creationId xmlns:p14="http://schemas.microsoft.com/office/powerpoint/2010/main" val="4224973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43B159D-ABEF-48DA-AD04-BCFBC98C645B}" type="datetimeFigureOut">
              <a:rPr lang="en-US" smtClean="0"/>
              <a:t>2/21/2020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CFF65-D4B8-4993-B445-5681AA2149B5}" type="slidenum">
              <a:rPr lang="en-US" smtClean="0"/>
              <a:t>‹#›</a:t>
            </a:fld>
            <a:endParaRPr lang="en-US"/>
          </a:p>
        </p:txBody>
      </p:sp>
    </p:spTree>
    <p:extLst>
      <p:ext uri="{BB962C8B-B14F-4D97-AF65-F5344CB8AC3E}">
        <p14:creationId xmlns:p14="http://schemas.microsoft.com/office/powerpoint/2010/main" val="2353302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43B159D-ABEF-48DA-AD04-BCFBC98C645B}" type="datetimeFigureOut">
              <a:rPr lang="en-US" smtClean="0"/>
              <a:t>2/21/2020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8CFF65-D4B8-4993-B445-5681AA2149B5}" type="slidenum">
              <a:rPr lang="en-US" smtClean="0"/>
              <a:t>‹#›</a:t>
            </a:fld>
            <a:endParaRPr lang="en-US"/>
          </a:p>
        </p:txBody>
      </p:sp>
    </p:spTree>
    <p:extLst>
      <p:ext uri="{BB962C8B-B14F-4D97-AF65-F5344CB8AC3E}">
        <p14:creationId xmlns:p14="http://schemas.microsoft.com/office/powerpoint/2010/main" val="2038935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43B159D-ABEF-48DA-AD04-BCFBC98C645B}" type="datetimeFigureOut">
              <a:rPr lang="en-US" smtClean="0"/>
              <a:t>2/21/2020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E8CFF65-D4B8-4993-B445-5681AA2149B5}" type="slidenum">
              <a:rPr lang="en-US" smtClean="0"/>
              <a:t>‹#›</a:t>
            </a:fld>
            <a:endParaRPr lang="en-US"/>
          </a:p>
        </p:txBody>
      </p:sp>
    </p:spTree>
    <p:extLst>
      <p:ext uri="{BB962C8B-B14F-4D97-AF65-F5344CB8AC3E}">
        <p14:creationId xmlns:p14="http://schemas.microsoft.com/office/powerpoint/2010/main" val="2421717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43B159D-ABEF-48DA-AD04-BCFBC98C645B}" type="datetimeFigureOut">
              <a:rPr lang="en-US" smtClean="0"/>
              <a:t>2/21/2020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E8CFF65-D4B8-4993-B445-5681AA2149B5}" type="slidenum">
              <a:rPr lang="en-US" smtClean="0"/>
              <a:t>‹#›</a:t>
            </a:fld>
            <a:endParaRPr lang="en-US"/>
          </a:p>
        </p:txBody>
      </p:sp>
    </p:spTree>
    <p:extLst>
      <p:ext uri="{BB962C8B-B14F-4D97-AF65-F5344CB8AC3E}">
        <p14:creationId xmlns:p14="http://schemas.microsoft.com/office/powerpoint/2010/main" val="22279595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3B159D-ABEF-48DA-AD04-BCFBC98C645B}" type="datetimeFigureOut">
              <a:rPr lang="en-US" smtClean="0"/>
              <a:t>2/21/2020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E8CFF65-D4B8-4993-B445-5681AA2149B5}" type="slidenum">
              <a:rPr lang="en-US" smtClean="0"/>
              <a:t>‹#›</a:t>
            </a:fld>
            <a:endParaRPr lang="en-US"/>
          </a:p>
        </p:txBody>
      </p:sp>
    </p:spTree>
    <p:extLst>
      <p:ext uri="{BB962C8B-B14F-4D97-AF65-F5344CB8AC3E}">
        <p14:creationId xmlns:p14="http://schemas.microsoft.com/office/powerpoint/2010/main" val="1419461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43B159D-ABEF-48DA-AD04-BCFBC98C645B}" type="datetimeFigureOut">
              <a:rPr lang="en-US" smtClean="0"/>
              <a:t>2/21/2020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8CFF65-D4B8-4993-B445-5681AA2149B5}" type="slidenum">
              <a:rPr lang="en-US" smtClean="0"/>
              <a:t>‹#›</a:t>
            </a:fld>
            <a:endParaRPr lang="en-US"/>
          </a:p>
        </p:txBody>
      </p:sp>
    </p:spTree>
    <p:extLst>
      <p:ext uri="{BB962C8B-B14F-4D97-AF65-F5344CB8AC3E}">
        <p14:creationId xmlns:p14="http://schemas.microsoft.com/office/powerpoint/2010/main" val="14885177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F43B159D-ABEF-48DA-AD04-BCFBC98C645B}" type="datetimeFigureOut">
              <a:rPr lang="en-US" smtClean="0"/>
              <a:t>2/21/2020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E8CFF65-D4B8-4993-B445-5681AA2149B5}" type="slidenum">
              <a:rPr lang="en-US" smtClean="0"/>
              <a:t>‹#›</a:t>
            </a:fld>
            <a:endParaRPr lang="en-US"/>
          </a:p>
        </p:txBody>
      </p:sp>
    </p:spTree>
    <p:extLst>
      <p:ext uri="{BB962C8B-B14F-4D97-AF65-F5344CB8AC3E}">
        <p14:creationId xmlns:p14="http://schemas.microsoft.com/office/powerpoint/2010/main" val="32658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43B159D-ABEF-48DA-AD04-BCFBC98C645B}" type="datetimeFigureOut">
              <a:rPr lang="en-US" smtClean="0"/>
              <a:t>2/21/2020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CFF65-D4B8-4993-B445-5681AA2149B5}" type="slidenum">
              <a:rPr lang="en-US" smtClean="0"/>
              <a:t>‹#›</a:t>
            </a:fld>
            <a:endParaRPr lang="en-US"/>
          </a:p>
        </p:txBody>
      </p:sp>
    </p:spTree>
    <p:extLst>
      <p:ext uri="{BB962C8B-B14F-4D97-AF65-F5344CB8AC3E}">
        <p14:creationId xmlns:p14="http://schemas.microsoft.com/office/powerpoint/2010/main" val="2897951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43B159D-ABEF-48DA-AD04-BCFBC98C645B}" type="datetimeFigureOut">
              <a:rPr lang="en-US" smtClean="0"/>
              <a:t>2/21/2020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CFF65-D4B8-4993-B445-5681AA2149B5}"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0527161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43B159D-ABEF-48DA-AD04-BCFBC98C645B}" type="datetimeFigureOut">
              <a:rPr lang="en-US" smtClean="0"/>
              <a:t>2/21/2020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CFF65-D4B8-4993-B445-5681AA2149B5}" type="slidenum">
              <a:rPr lang="en-US" smtClean="0"/>
              <a:t>‹#›</a:t>
            </a:fld>
            <a:endParaRPr lang="en-US"/>
          </a:p>
        </p:txBody>
      </p:sp>
    </p:spTree>
    <p:extLst>
      <p:ext uri="{BB962C8B-B14F-4D97-AF65-F5344CB8AC3E}">
        <p14:creationId xmlns:p14="http://schemas.microsoft.com/office/powerpoint/2010/main" val="38192126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43B159D-ABEF-48DA-AD04-BCFBC98C645B}" type="datetimeFigureOut">
              <a:rPr lang="en-US" smtClean="0"/>
              <a:t>2/21/2020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CFF65-D4B8-4993-B445-5681AA2149B5}"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9881640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43B159D-ABEF-48DA-AD04-BCFBC98C645B}" type="datetimeFigureOut">
              <a:rPr lang="en-US" smtClean="0"/>
              <a:t>2/21/2020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CFF65-D4B8-4993-B445-5681AA2149B5}" type="slidenum">
              <a:rPr lang="en-US" smtClean="0"/>
              <a:t>‹#›</a:t>
            </a:fld>
            <a:endParaRPr lang="en-US"/>
          </a:p>
        </p:txBody>
      </p:sp>
    </p:spTree>
    <p:extLst>
      <p:ext uri="{BB962C8B-B14F-4D97-AF65-F5344CB8AC3E}">
        <p14:creationId xmlns:p14="http://schemas.microsoft.com/office/powerpoint/2010/main" val="14740326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43B159D-ABEF-48DA-AD04-BCFBC98C645B}" type="datetimeFigureOut">
              <a:rPr lang="en-US" smtClean="0"/>
              <a:t>2/21/2020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CFF65-D4B8-4993-B445-5681AA2149B5}" type="slidenum">
              <a:rPr lang="en-US" smtClean="0"/>
              <a:t>‹#›</a:t>
            </a:fld>
            <a:endParaRPr lang="en-US"/>
          </a:p>
        </p:txBody>
      </p:sp>
    </p:spTree>
    <p:extLst>
      <p:ext uri="{BB962C8B-B14F-4D97-AF65-F5344CB8AC3E}">
        <p14:creationId xmlns:p14="http://schemas.microsoft.com/office/powerpoint/2010/main" val="22659165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43B159D-ABEF-48DA-AD04-BCFBC98C645B}" type="datetimeFigureOut">
              <a:rPr lang="en-US" smtClean="0"/>
              <a:t>2/21/2020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E8CFF65-D4B8-4993-B445-5681AA2149B5}" type="slidenum">
              <a:rPr lang="en-US" smtClean="0"/>
              <a:t>‹#›</a:t>
            </a:fld>
            <a:endParaRPr lang="en-US"/>
          </a:p>
        </p:txBody>
      </p:sp>
    </p:spTree>
    <p:extLst>
      <p:ext uri="{BB962C8B-B14F-4D97-AF65-F5344CB8AC3E}">
        <p14:creationId xmlns:p14="http://schemas.microsoft.com/office/powerpoint/2010/main" val="28411525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43B159D-ABEF-48DA-AD04-BCFBC98C645B}" type="datetimeFigureOut">
              <a:rPr lang="en-US" smtClean="0"/>
              <a:t>2/21/2020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CE8CFF65-D4B8-4993-B445-5681AA2149B5}" type="slidenum">
              <a:rPr lang="en-US" smtClean="0"/>
              <a:t>‹#›</a:t>
            </a:fld>
            <a:endParaRPr lang="en-US"/>
          </a:p>
        </p:txBody>
      </p:sp>
    </p:spTree>
    <p:extLst>
      <p:ext uri="{BB962C8B-B14F-4D97-AF65-F5344CB8AC3E}">
        <p14:creationId xmlns:p14="http://schemas.microsoft.com/office/powerpoint/2010/main" val="369200673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smtClean="0"/>
              <a:t>Blessings House Nursing Home</a:t>
            </a:r>
            <a:endParaRPr lang="en-US" dirty="0"/>
          </a:p>
        </p:txBody>
      </p:sp>
      <p:sp>
        <p:nvSpPr>
          <p:cNvPr id="6" name="Content Placeholder 5"/>
          <p:cNvSpPr>
            <a:spLocks noGrp="1"/>
          </p:cNvSpPr>
          <p:nvPr>
            <p:ph idx="1"/>
          </p:nvPr>
        </p:nvSpPr>
        <p:spPr/>
        <p:txBody>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lgn="ctr">
              <a:buNone/>
            </a:pPr>
            <a:r>
              <a:rPr lang="en-US" dirty="0" smtClean="0"/>
              <a:t>Business &amp; Financial Plan</a:t>
            </a:r>
            <a:endParaRPr lang="en-US" dirty="0"/>
          </a:p>
        </p:txBody>
      </p:sp>
    </p:spTree>
    <p:extLst>
      <p:ext uri="{BB962C8B-B14F-4D97-AF65-F5344CB8AC3E}">
        <p14:creationId xmlns:p14="http://schemas.microsoft.com/office/powerpoint/2010/main" val="24889691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dirty="0"/>
              <a:t>T</a:t>
            </a:r>
            <a:r>
              <a:rPr lang="en-US" dirty="0" smtClean="0"/>
              <a:t>he </a:t>
            </a:r>
            <a:r>
              <a:rPr lang="en-US" dirty="0"/>
              <a:t>potential markets for your </a:t>
            </a:r>
            <a:r>
              <a:rPr lang="en-US" dirty="0" smtClean="0"/>
              <a:t>business</a:t>
            </a:r>
            <a:endParaRPr lang="en-US" dirty="0"/>
          </a:p>
        </p:txBody>
      </p:sp>
      <p:sp>
        <p:nvSpPr>
          <p:cNvPr id="6" name="Content Placeholder 5"/>
          <p:cNvSpPr>
            <a:spLocks noGrp="1"/>
          </p:cNvSpPr>
          <p:nvPr>
            <p:ph sz="half" idx="1"/>
          </p:nvPr>
        </p:nvSpPr>
        <p:spPr/>
        <p:txBody>
          <a:bodyPr>
            <a:normAutofit/>
          </a:bodyPr>
          <a:lstStyle/>
          <a:p>
            <a:endParaRPr lang="en-US"/>
          </a:p>
        </p:txBody>
      </p:sp>
      <p:sp>
        <p:nvSpPr>
          <p:cNvPr id="7" name="Content Placeholder 6"/>
          <p:cNvSpPr>
            <a:spLocks noGrp="1"/>
          </p:cNvSpPr>
          <p:nvPr>
            <p:ph sz="half" idx="2"/>
          </p:nvPr>
        </p:nvSpPr>
        <p:spPr/>
        <p:txBody>
          <a:bodyPr>
            <a:normAutofit/>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r>
              <a:rPr lang="en-US" dirty="0" smtClean="0"/>
              <a:t>. Customer market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334" y="2160590"/>
            <a:ext cx="4184035" cy="3880772"/>
          </a:xfrm>
          <a:prstGeom prst="rect">
            <a:avLst/>
          </a:prstGeom>
        </p:spPr>
      </p:pic>
    </p:spTree>
    <p:extLst>
      <p:ext uri="{BB962C8B-B14F-4D97-AF65-F5344CB8AC3E}">
        <p14:creationId xmlns:p14="http://schemas.microsoft.com/office/powerpoint/2010/main" val="12473017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dirty="0"/>
              <a:t>T</a:t>
            </a:r>
            <a:r>
              <a:rPr lang="en-US" dirty="0" smtClean="0"/>
              <a:t>he size of your potential market</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7863" y="2160589"/>
            <a:ext cx="4183062" cy="3121420"/>
          </a:xfrm>
        </p:spPr>
      </p:pic>
      <p:sp>
        <p:nvSpPr>
          <p:cNvPr id="6" name="Content Placeholder 5"/>
          <p:cNvSpPr>
            <a:spLocks noGrp="1"/>
          </p:cNvSpPr>
          <p:nvPr>
            <p:ph sz="half" idx="2"/>
          </p:nvPr>
        </p:nvSpPr>
        <p:spPr/>
        <p:txBody>
          <a:bodyPr/>
          <a:lstStyle/>
          <a:p>
            <a:pPr marL="0" indent="0">
              <a:buNone/>
            </a:pPr>
            <a:endParaRPr lang="en-US" dirty="0" smtClean="0"/>
          </a:p>
          <a:p>
            <a:pPr marL="0" indent="0">
              <a:buNone/>
            </a:pPr>
            <a:endParaRPr lang="en-US" dirty="0"/>
          </a:p>
          <a:p>
            <a:pPr marL="0" indent="0">
              <a:buNone/>
            </a:pPr>
            <a:r>
              <a:rPr lang="en-US" dirty="0" smtClean="0"/>
              <a:t>This </a:t>
            </a:r>
            <a:r>
              <a:rPr lang="en-US" dirty="0"/>
              <a:t>number will create a strong basis for interpreting the target people for our products</a:t>
            </a:r>
            <a:r>
              <a:rPr lang="en-US" dirty="0" smtClean="0"/>
              <a:t>.</a:t>
            </a:r>
          </a:p>
          <a:p>
            <a:pPr marL="0" indent="0">
              <a:buNone/>
            </a:pPr>
            <a:r>
              <a:rPr lang="en-US" dirty="0" smtClean="0"/>
              <a:t>The targeted customers are 200</a:t>
            </a:r>
            <a:r>
              <a:rPr lang="en-US" dirty="0" smtClean="0"/>
              <a:t> </a:t>
            </a:r>
            <a:endParaRPr lang="en-US" dirty="0"/>
          </a:p>
        </p:txBody>
      </p:sp>
    </p:spTree>
    <p:extLst>
      <p:ext uri="{BB962C8B-B14F-4D97-AF65-F5344CB8AC3E}">
        <p14:creationId xmlns:p14="http://schemas.microsoft.com/office/powerpoint/2010/main" val="23195738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dirty="0"/>
              <a:t>C</a:t>
            </a:r>
            <a:r>
              <a:rPr lang="en-US" dirty="0" smtClean="0"/>
              <a:t>ompany’s initial needs</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7863" y="2823377"/>
            <a:ext cx="4183062" cy="2555858"/>
          </a:xfrm>
        </p:spPr>
      </p:pic>
      <p:sp>
        <p:nvSpPr>
          <p:cNvPr id="6" name="Content Placeholder 5"/>
          <p:cNvSpPr>
            <a:spLocks noGrp="1"/>
          </p:cNvSpPr>
          <p:nvPr>
            <p:ph sz="half" idx="2"/>
          </p:nvPr>
        </p:nvSpPr>
        <p:spPr/>
        <p:txBody>
          <a:bodyPr>
            <a:normAutofit/>
          </a:bodyPr>
          <a:lstStyle/>
          <a:p>
            <a:pPr marL="0" indent="0">
              <a:buNone/>
            </a:pPr>
            <a:r>
              <a:rPr lang="en-US" dirty="0"/>
              <a:t>Initial </a:t>
            </a:r>
            <a:r>
              <a:rPr lang="en-US" dirty="0" smtClean="0"/>
              <a:t>Financials</a:t>
            </a:r>
          </a:p>
          <a:p>
            <a:pPr marL="0" indent="0">
              <a:buNone/>
            </a:pPr>
            <a:r>
              <a:rPr lang="en-US" dirty="0" smtClean="0"/>
              <a:t>Start capital is $200000</a:t>
            </a:r>
            <a:endParaRPr lang="en-US" dirty="0"/>
          </a:p>
        </p:txBody>
      </p:sp>
    </p:spTree>
    <p:extLst>
      <p:ext uri="{BB962C8B-B14F-4D97-AF65-F5344CB8AC3E}">
        <p14:creationId xmlns:p14="http://schemas.microsoft.com/office/powerpoint/2010/main" val="41031206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dirty="0"/>
              <a:t>P</a:t>
            </a:r>
            <a:r>
              <a:rPr lang="en-US" dirty="0" smtClean="0"/>
              <a:t>roduct samples</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7863" y="2473143"/>
            <a:ext cx="4183062" cy="3256326"/>
          </a:xfrm>
        </p:spPr>
      </p:pic>
      <p:sp>
        <p:nvSpPr>
          <p:cNvPr id="6" name="Content Placeholder 5"/>
          <p:cNvSpPr>
            <a:spLocks noGrp="1"/>
          </p:cNvSpPr>
          <p:nvPr>
            <p:ph sz="half" idx="2"/>
          </p:nvPr>
        </p:nvSpPr>
        <p:spPr/>
        <p:txBody>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r>
              <a:rPr lang="en-US" dirty="0" smtClean="0"/>
              <a:t>The sample product will be patients.</a:t>
            </a:r>
            <a:endParaRPr lang="en-US" dirty="0"/>
          </a:p>
        </p:txBody>
      </p:sp>
    </p:spTree>
    <p:extLst>
      <p:ext uri="{BB962C8B-B14F-4D97-AF65-F5344CB8AC3E}">
        <p14:creationId xmlns:p14="http://schemas.microsoft.com/office/powerpoint/2010/main" val="12400161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dirty="0"/>
              <a:t>P</a:t>
            </a:r>
            <a:r>
              <a:rPr lang="en-US" dirty="0" smtClean="0"/>
              <a:t>ossible locations for your business</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7863" y="2574457"/>
            <a:ext cx="4183062" cy="3053698"/>
          </a:xfrm>
        </p:spPr>
      </p:pic>
      <p:sp>
        <p:nvSpPr>
          <p:cNvPr id="6" name="Content Placeholder 5"/>
          <p:cNvSpPr>
            <a:spLocks noGrp="1"/>
          </p:cNvSpPr>
          <p:nvPr>
            <p:ph sz="half" idx="2"/>
          </p:nvPr>
        </p:nvSpPr>
        <p:spPr/>
        <p:txBody>
          <a:bodyPr>
            <a:normAutofit/>
          </a:bodyPr>
          <a:lstStyle/>
          <a:p>
            <a:pPr marL="0" indent="0">
              <a:buNone/>
            </a:pPr>
            <a:endParaRPr lang="en-US" dirty="0" smtClean="0"/>
          </a:p>
          <a:p>
            <a:pPr marL="0" indent="0">
              <a:buNone/>
            </a:pPr>
            <a:endParaRPr lang="en-US" dirty="0"/>
          </a:p>
          <a:p>
            <a:pPr marL="0" indent="0">
              <a:buNone/>
            </a:pPr>
            <a:r>
              <a:rPr lang="en-US" dirty="0" smtClean="0"/>
              <a:t>Allocation value for rent is $1000</a:t>
            </a:r>
            <a:endParaRPr lang="en-US" dirty="0" smtClean="0"/>
          </a:p>
          <a:p>
            <a:pPr marL="0" indent="0">
              <a:buNone/>
            </a:pPr>
            <a:endParaRPr lang="en-US" dirty="0"/>
          </a:p>
        </p:txBody>
      </p:sp>
    </p:spTree>
    <p:extLst>
      <p:ext uri="{BB962C8B-B14F-4D97-AF65-F5344CB8AC3E}">
        <p14:creationId xmlns:p14="http://schemas.microsoft.com/office/powerpoint/2010/main" val="8737050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dirty="0"/>
              <a:t>S</a:t>
            </a:r>
            <a:r>
              <a:rPr lang="en-US" dirty="0" smtClean="0"/>
              <a:t>tart-up cost</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7863" y="2509718"/>
            <a:ext cx="4183062" cy="3183177"/>
          </a:xfrm>
        </p:spPr>
      </p:pic>
      <p:sp>
        <p:nvSpPr>
          <p:cNvPr id="6" name="Content Placeholder 5"/>
          <p:cNvSpPr>
            <a:spLocks noGrp="1"/>
          </p:cNvSpPr>
          <p:nvPr>
            <p:ph sz="half" idx="2"/>
          </p:nvPr>
        </p:nvSpPr>
        <p:spPr/>
        <p:txBody>
          <a:bodyPr>
            <a:normAutofit/>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r>
              <a:rPr lang="en-US" dirty="0" smtClean="0"/>
              <a:t>Our social entrepreneurship venture, Blessings House Mobile Nursing Home has an initial capital of $500, 000. </a:t>
            </a:r>
          </a:p>
          <a:p>
            <a:endParaRPr lang="en-US" dirty="0"/>
          </a:p>
        </p:txBody>
      </p:sp>
    </p:spTree>
    <p:extLst>
      <p:ext uri="{BB962C8B-B14F-4D97-AF65-F5344CB8AC3E}">
        <p14:creationId xmlns:p14="http://schemas.microsoft.com/office/powerpoint/2010/main" val="22877353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dirty="0"/>
              <a:t>P</a:t>
            </a:r>
            <a:r>
              <a:rPr lang="en-US" dirty="0" smtClean="0"/>
              <a:t>otential investment </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7863" y="2723016"/>
            <a:ext cx="4183062" cy="2756580"/>
          </a:xfrm>
        </p:spPr>
      </p:pic>
      <p:sp>
        <p:nvSpPr>
          <p:cNvPr id="6" name="Content Placeholder 5"/>
          <p:cNvSpPr>
            <a:spLocks noGrp="1"/>
          </p:cNvSpPr>
          <p:nvPr>
            <p:ph sz="half" idx="2"/>
          </p:nvPr>
        </p:nvSpPr>
        <p:spPr/>
        <p:txBody>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r>
              <a:rPr lang="en-US" dirty="0" smtClean="0"/>
              <a:t>The potential investment is $400000</a:t>
            </a:r>
            <a:endParaRPr lang="en-US" dirty="0"/>
          </a:p>
          <a:p>
            <a:endParaRPr lang="en-US" dirty="0"/>
          </a:p>
        </p:txBody>
      </p:sp>
    </p:spTree>
    <p:extLst>
      <p:ext uri="{BB962C8B-B14F-4D97-AF65-F5344CB8AC3E}">
        <p14:creationId xmlns:p14="http://schemas.microsoft.com/office/powerpoint/2010/main" val="3416218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dirty="0"/>
              <a:t>P</a:t>
            </a:r>
            <a:r>
              <a:rPr lang="en-US" dirty="0" smtClean="0"/>
              <a:t>otential investors</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7863" y="2708165"/>
            <a:ext cx="4183062" cy="2786283"/>
          </a:xfrm>
        </p:spPr>
      </p:pic>
      <p:sp>
        <p:nvSpPr>
          <p:cNvPr id="6" name="Content Placeholder 5"/>
          <p:cNvSpPr>
            <a:spLocks noGrp="1"/>
          </p:cNvSpPr>
          <p:nvPr>
            <p:ph sz="half" idx="2"/>
          </p:nvPr>
        </p:nvSpPr>
        <p:spPr/>
        <p:txBody>
          <a:bodyPr/>
          <a:lstStyle/>
          <a:p>
            <a:pPr marL="0" indent="0">
              <a:buNone/>
            </a:pPr>
            <a:endParaRPr lang="en-US" dirty="0" smtClean="0"/>
          </a:p>
          <a:p>
            <a:pPr marL="0" indent="0">
              <a:buNone/>
            </a:pPr>
            <a:endParaRPr lang="en-US" dirty="0"/>
          </a:p>
          <a:p>
            <a:pPr marL="0" indent="0">
              <a:buNone/>
            </a:pPr>
            <a:endParaRPr lang="en-US" dirty="0" smtClean="0"/>
          </a:p>
          <a:p>
            <a:pPr marL="0" indent="0">
              <a:buNone/>
            </a:pPr>
            <a:r>
              <a:rPr lang="en-US" dirty="0" err="1" smtClean="0"/>
              <a:t>Bluecarp</a:t>
            </a:r>
            <a:r>
              <a:rPr lang="en-US" dirty="0" smtClean="0"/>
              <a:t> solution $250000</a:t>
            </a:r>
          </a:p>
          <a:p>
            <a:pPr marL="0" indent="0">
              <a:buNone/>
            </a:pPr>
            <a:r>
              <a:rPr lang="en-US" dirty="0" smtClean="0"/>
              <a:t>Amazon $100000</a:t>
            </a:r>
          </a:p>
          <a:p>
            <a:pPr marL="0" indent="0">
              <a:buNone/>
            </a:pPr>
            <a:r>
              <a:rPr lang="en-US" dirty="0" smtClean="0"/>
              <a:t>Microsoft $50000</a:t>
            </a:r>
            <a:endParaRPr lang="en-US" dirty="0"/>
          </a:p>
        </p:txBody>
      </p:sp>
    </p:spTree>
    <p:extLst>
      <p:ext uri="{BB962C8B-B14F-4D97-AF65-F5344CB8AC3E}">
        <p14:creationId xmlns:p14="http://schemas.microsoft.com/office/powerpoint/2010/main" val="7293810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smtClean="0"/>
              <a:t>Define your company</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7863" y="2677285"/>
            <a:ext cx="4183062" cy="2848042"/>
          </a:xfrm>
        </p:spPr>
      </p:pic>
      <p:sp>
        <p:nvSpPr>
          <p:cNvPr id="6" name="Content Placeholder 5"/>
          <p:cNvSpPr>
            <a:spLocks noGrp="1"/>
          </p:cNvSpPr>
          <p:nvPr>
            <p:ph sz="half" idx="2"/>
          </p:nvPr>
        </p:nvSpPr>
        <p:spPr/>
        <p:txBody>
          <a:bodyPr>
            <a:normAutofit/>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r>
              <a:rPr lang="en-US" dirty="0" smtClean="0"/>
              <a:t>Blessings </a:t>
            </a:r>
            <a:r>
              <a:rPr lang="en-US" dirty="0" smtClean="0"/>
              <a:t>House Nursing </a:t>
            </a:r>
            <a:r>
              <a:rPr lang="en-US" dirty="0" smtClean="0"/>
              <a:t>Home</a:t>
            </a:r>
            <a:endParaRPr lang="en-US" dirty="0"/>
          </a:p>
        </p:txBody>
      </p:sp>
    </p:spTree>
    <p:extLst>
      <p:ext uri="{BB962C8B-B14F-4D97-AF65-F5344CB8AC3E}">
        <p14:creationId xmlns:p14="http://schemas.microsoft.com/office/powerpoint/2010/main" val="11522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dirty="0"/>
              <a:t>W</a:t>
            </a:r>
            <a:r>
              <a:rPr lang="en-US" dirty="0" smtClean="0"/>
              <a:t>inning strategy</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7863" y="2867236"/>
            <a:ext cx="4183062" cy="2468141"/>
          </a:xfrm>
        </p:spPr>
      </p:pic>
      <p:sp>
        <p:nvSpPr>
          <p:cNvPr id="6" name="Content Placeholder 5"/>
          <p:cNvSpPr>
            <a:spLocks noGrp="1"/>
          </p:cNvSpPr>
          <p:nvPr>
            <p:ph sz="half" idx="2"/>
          </p:nvPr>
        </p:nvSpPr>
        <p:spPr/>
        <p:txBody>
          <a:bodyPr>
            <a:normAutofit/>
          </a:bodyPr>
          <a:lstStyle/>
          <a:p>
            <a:pPr lvl="0"/>
            <a:endParaRPr lang="en-US" dirty="0" smtClean="0"/>
          </a:p>
          <a:p>
            <a:pPr lvl="0"/>
            <a:endParaRPr lang="en-US" dirty="0"/>
          </a:p>
          <a:p>
            <a:pPr lvl="0"/>
            <a:endParaRPr lang="en-US" dirty="0" smtClean="0"/>
          </a:p>
          <a:p>
            <a:pPr lvl="0"/>
            <a:endParaRPr lang="en-US" dirty="0"/>
          </a:p>
          <a:p>
            <a:pPr lvl="0"/>
            <a:r>
              <a:rPr lang="en-US" dirty="0" smtClean="0"/>
              <a:t>Capital strength</a:t>
            </a:r>
          </a:p>
          <a:p>
            <a:r>
              <a:rPr lang="en-US" dirty="0" smtClean="0"/>
              <a:t>Local charities</a:t>
            </a:r>
          </a:p>
          <a:p>
            <a:r>
              <a:rPr lang="en-US" dirty="0" smtClean="0"/>
              <a:t>A </a:t>
            </a:r>
            <a:r>
              <a:rPr lang="en-US" dirty="0"/>
              <a:t>big number of </a:t>
            </a:r>
            <a:r>
              <a:rPr lang="en-US" dirty="0" smtClean="0"/>
              <a:t>nurses</a:t>
            </a:r>
          </a:p>
          <a:p>
            <a:r>
              <a:rPr lang="en-US" dirty="0" smtClean="0"/>
              <a:t>Community Support</a:t>
            </a:r>
          </a:p>
          <a:p>
            <a:r>
              <a:rPr lang="en-US" dirty="0" smtClean="0"/>
              <a:t>Donors</a:t>
            </a:r>
            <a:r>
              <a:rPr lang="en-US" dirty="0"/>
              <a:t>. </a:t>
            </a:r>
          </a:p>
        </p:txBody>
      </p:sp>
    </p:spTree>
    <p:extLst>
      <p:ext uri="{BB962C8B-B14F-4D97-AF65-F5344CB8AC3E}">
        <p14:creationId xmlns:p14="http://schemas.microsoft.com/office/powerpoint/2010/main" val="5107998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8200" y="317828"/>
            <a:ext cx="10515600" cy="1325563"/>
          </a:xfrm>
        </p:spPr>
        <p:txBody>
          <a:bodyPr>
            <a:normAutofit/>
          </a:bodyPr>
          <a:lstStyle/>
          <a:p>
            <a:r>
              <a:rPr lang="en-US" dirty="0" smtClean="0"/>
              <a:t>Design your company</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7863" y="2753786"/>
            <a:ext cx="4183062" cy="2695041"/>
          </a:xfrm>
        </p:spPr>
      </p:pic>
      <p:sp>
        <p:nvSpPr>
          <p:cNvPr id="6" name="Content Placeholder 5"/>
          <p:cNvSpPr>
            <a:spLocks noGrp="1"/>
          </p:cNvSpPr>
          <p:nvPr>
            <p:ph sz="half" idx="2"/>
          </p:nvPr>
        </p:nvSpPr>
        <p:spPr/>
        <p:txBody>
          <a:bodyPr/>
          <a:lstStyle/>
          <a:p>
            <a:endParaRPr lang="en-US" dirty="0" smtClean="0"/>
          </a:p>
          <a:p>
            <a:r>
              <a:rPr lang="en-US" dirty="0" smtClean="0"/>
              <a:t>Managers </a:t>
            </a:r>
            <a:endParaRPr lang="en-US" dirty="0"/>
          </a:p>
          <a:p>
            <a:r>
              <a:rPr lang="en-US" dirty="0" smtClean="0"/>
              <a:t>Doctors </a:t>
            </a:r>
          </a:p>
          <a:p>
            <a:r>
              <a:rPr lang="en-US" dirty="0" smtClean="0"/>
              <a:t>Nurses</a:t>
            </a:r>
          </a:p>
          <a:p>
            <a:r>
              <a:rPr lang="en-US" dirty="0" smtClean="0"/>
              <a:t>Subordinate staff </a:t>
            </a:r>
            <a:endParaRPr lang="en-US" dirty="0"/>
          </a:p>
        </p:txBody>
      </p:sp>
    </p:spTree>
    <p:extLst>
      <p:ext uri="{BB962C8B-B14F-4D97-AF65-F5344CB8AC3E}">
        <p14:creationId xmlns:p14="http://schemas.microsoft.com/office/powerpoint/2010/main" val="17624900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dirty="0"/>
              <a:t>P</a:t>
            </a:r>
            <a:r>
              <a:rPr lang="en-US" dirty="0" smtClean="0"/>
              <a:t>ractical issues of running a business</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7863" y="2799211"/>
            <a:ext cx="4183062" cy="2604191"/>
          </a:xfrm>
        </p:spPr>
      </p:pic>
      <p:sp>
        <p:nvSpPr>
          <p:cNvPr id="6" name="Content Placeholder 5"/>
          <p:cNvSpPr>
            <a:spLocks noGrp="1"/>
          </p:cNvSpPr>
          <p:nvPr>
            <p:ph sz="half" idx="2"/>
          </p:nvPr>
        </p:nvSpPr>
        <p:spPr/>
        <p:txBody>
          <a:bodyPr/>
          <a:lstStyle/>
          <a:p>
            <a:pPr marL="0" indent="0">
              <a:buNone/>
            </a:pPr>
            <a:endParaRPr lang="en-US" dirty="0" smtClean="0"/>
          </a:p>
          <a:p>
            <a:r>
              <a:rPr lang="en-US" dirty="0" smtClean="0"/>
              <a:t>Integrity </a:t>
            </a:r>
          </a:p>
          <a:p>
            <a:r>
              <a:rPr lang="en-US" dirty="0" smtClean="0"/>
              <a:t>Loyalty</a:t>
            </a:r>
            <a:endParaRPr lang="en-US" dirty="0"/>
          </a:p>
        </p:txBody>
      </p:sp>
    </p:spTree>
    <p:extLst>
      <p:ext uri="{BB962C8B-B14F-4D97-AF65-F5344CB8AC3E}">
        <p14:creationId xmlns:p14="http://schemas.microsoft.com/office/powerpoint/2010/main" val="39430633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dirty="0"/>
              <a:t>M</a:t>
            </a:r>
            <a:r>
              <a:rPr lang="en-US" dirty="0" smtClean="0"/>
              <a:t>arketing plan</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7863" y="2796528"/>
            <a:ext cx="4183062" cy="2609557"/>
          </a:xfrm>
        </p:spPr>
      </p:pic>
      <p:sp>
        <p:nvSpPr>
          <p:cNvPr id="6" name="Content Placeholder 5"/>
          <p:cNvSpPr>
            <a:spLocks noGrp="1"/>
          </p:cNvSpPr>
          <p:nvPr>
            <p:ph sz="half" idx="2"/>
          </p:nvPr>
        </p:nvSpPr>
        <p:spPr/>
        <p:txBody>
          <a:bodyPr/>
          <a:lstStyle/>
          <a:p>
            <a:pPr marL="0" indent="0">
              <a:buNone/>
            </a:pPr>
            <a:endParaRPr lang="en-US" dirty="0" smtClean="0"/>
          </a:p>
          <a:p>
            <a:pPr marL="0" indent="0">
              <a:buNone/>
            </a:pPr>
            <a:endParaRPr lang="en-US" dirty="0"/>
          </a:p>
          <a:p>
            <a:pPr marL="0" indent="0">
              <a:buNone/>
            </a:pPr>
            <a:endParaRPr lang="en-US" dirty="0" smtClean="0"/>
          </a:p>
          <a:p>
            <a:pPr marL="0" indent="0">
              <a:buNone/>
            </a:pPr>
            <a:r>
              <a:rPr lang="en-US" dirty="0" smtClean="0"/>
              <a:t>Also</a:t>
            </a:r>
            <a:r>
              <a:rPr lang="en-US" dirty="0"/>
              <a:t>, it is essential to note that the Blessings House Nursing Home will be like social entrepreneurship. </a:t>
            </a:r>
          </a:p>
        </p:txBody>
      </p:sp>
    </p:spTree>
    <p:extLst>
      <p:ext uri="{BB962C8B-B14F-4D97-AF65-F5344CB8AC3E}">
        <p14:creationId xmlns:p14="http://schemas.microsoft.com/office/powerpoint/2010/main" val="23466364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dirty="0"/>
              <a:t>D</a:t>
            </a:r>
            <a:r>
              <a:rPr lang="en-US" dirty="0" smtClean="0"/>
              <a:t>ynamic sales effort</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7863" y="2786350"/>
            <a:ext cx="4183062" cy="2629912"/>
          </a:xfrm>
        </p:spPr>
      </p:pic>
      <p:sp>
        <p:nvSpPr>
          <p:cNvPr id="6" name="Content Placeholder 5"/>
          <p:cNvSpPr>
            <a:spLocks noGrp="1"/>
          </p:cNvSpPr>
          <p:nvPr>
            <p:ph sz="half" idx="2"/>
          </p:nvPr>
        </p:nvSpPr>
        <p:spPr/>
        <p:txBody>
          <a:bodyPr/>
          <a:lstStyle/>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r>
              <a:rPr lang="en-US" dirty="0" smtClean="0"/>
              <a:t>In </a:t>
            </a:r>
            <a:r>
              <a:rPr lang="en-US" dirty="0"/>
              <a:t>a nutshell, this part of your business plan is about how you will attract customers or clients for your product or services</a:t>
            </a:r>
          </a:p>
        </p:txBody>
      </p:sp>
    </p:spTree>
    <p:extLst>
      <p:ext uri="{BB962C8B-B14F-4D97-AF65-F5344CB8AC3E}">
        <p14:creationId xmlns:p14="http://schemas.microsoft.com/office/powerpoint/2010/main" val="22399031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dirty="0"/>
              <a:t>R</a:t>
            </a:r>
            <a:r>
              <a:rPr lang="en-US" dirty="0" smtClean="0"/>
              <a:t>elevant information about business </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7863" y="2763123"/>
            <a:ext cx="4183062" cy="2676366"/>
          </a:xfrm>
        </p:spPr>
      </p:pic>
      <p:sp>
        <p:nvSpPr>
          <p:cNvPr id="6" name="Content Placeholder 5"/>
          <p:cNvSpPr>
            <a:spLocks noGrp="1"/>
          </p:cNvSpPr>
          <p:nvPr>
            <p:ph sz="half" idx="2"/>
          </p:nvPr>
        </p:nvSpPr>
        <p:spPr/>
        <p:txBody>
          <a:bodyPr>
            <a:normAutofit/>
          </a:bodyPr>
          <a:lstStyle/>
          <a:p>
            <a:pPr marL="0" indent="0">
              <a:buNone/>
            </a:pPr>
            <a:endParaRPr lang="en-US" dirty="0" smtClean="0"/>
          </a:p>
          <a:p>
            <a:pPr marL="0" indent="0">
              <a:buNone/>
            </a:pPr>
            <a:r>
              <a:rPr lang="en-US" dirty="0" smtClean="0"/>
              <a:t>The </a:t>
            </a:r>
            <a:r>
              <a:rPr lang="en-US" dirty="0"/>
              <a:t>organizational structure of Blessings House Mobile Nursing Home will have its head as the Managing Director. Under the managing director, there will be the medical director, followed by the personnel manager. The medium rank will be the doctors and the clinicians who will be the main people handling the conditions of these aged persons. </a:t>
            </a:r>
          </a:p>
        </p:txBody>
      </p:sp>
    </p:spTree>
    <p:extLst>
      <p:ext uri="{BB962C8B-B14F-4D97-AF65-F5344CB8AC3E}">
        <p14:creationId xmlns:p14="http://schemas.microsoft.com/office/powerpoint/2010/main" val="41055845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dirty="0"/>
              <a:t>E</a:t>
            </a:r>
            <a:r>
              <a:rPr lang="en-US" dirty="0" smtClean="0"/>
              <a:t>xecutive summary last</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7863" y="2575142"/>
            <a:ext cx="4183062" cy="3052328"/>
          </a:xfrm>
        </p:spPr>
      </p:pic>
      <p:sp>
        <p:nvSpPr>
          <p:cNvPr id="6" name="Content Placeholder 5"/>
          <p:cNvSpPr>
            <a:spLocks noGrp="1"/>
          </p:cNvSpPr>
          <p:nvPr>
            <p:ph sz="half" idx="2"/>
          </p:nvPr>
        </p:nvSpPr>
        <p:spPr/>
        <p:txBody>
          <a:bodyPr>
            <a:normAutofit/>
          </a:bodyPr>
          <a:lstStyle/>
          <a:p>
            <a:pPr marL="0" indent="0">
              <a:buNone/>
            </a:pPr>
            <a:endParaRPr lang="en-US" dirty="0"/>
          </a:p>
          <a:p>
            <a:pPr marL="0" indent="0">
              <a:buNone/>
            </a:pPr>
            <a:endParaRPr lang="en-US" dirty="0" smtClean="0"/>
          </a:p>
          <a:p>
            <a:pPr marL="0" indent="0">
              <a:buNone/>
            </a:pPr>
            <a:endParaRPr lang="en-US" dirty="0"/>
          </a:p>
          <a:p>
            <a:pPr marL="0" indent="0">
              <a:buNone/>
            </a:pPr>
            <a:endParaRPr lang="en-US" dirty="0" smtClean="0"/>
          </a:p>
          <a:p>
            <a:pPr marL="0" indent="0">
              <a:buNone/>
            </a:pPr>
            <a:endParaRPr lang="en-US" dirty="0"/>
          </a:p>
          <a:p>
            <a:pPr marL="0" indent="0">
              <a:buNone/>
            </a:pPr>
            <a:r>
              <a:rPr lang="en-US" dirty="0" smtClean="0"/>
              <a:t>It </a:t>
            </a:r>
            <a:r>
              <a:rPr lang="en-US" dirty="0"/>
              <a:t>will be mobile, and it will be made available to every aged person with some of the conditions that are common with the aged people in the society. </a:t>
            </a:r>
          </a:p>
        </p:txBody>
      </p:sp>
    </p:spTree>
    <p:extLst>
      <p:ext uri="{BB962C8B-B14F-4D97-AF65-F5344CB8AC3E}">
        <p14:creationId xmlns:p14="http://schemas.microsoft.com/office/powerpoint/2010/main" val="37588020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dirty="0"/>
              <a:t>A</a:t>
            </a:r>
            <a:r>
              <a:rPr lang="en-US" dirty="0" smtClean="0"/>
              <a:t>ll the information together</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7863" y="2877900"/>
            <a:ext cx="4183062" cy="2446812"/>
          </a:xfrm>
        </p:spPr>
      </p:pic>
      <p:sp>
        <p:nvSpPr>
          <p:cNvPr id="6" name="Content Placeholder 5"/>
          <p:cNvSpPr>
            <a:spLocks noGrp="1"/>
          </p:cNvSpPr>
          <p:nvPr>
            <p:ph sz="half" idx="2"/>
          </p:nvPr>
        </p:nvSpPr>
        <p:spPr/>
        <p:txBody>
          <a:bodyPr>
            <a:normAutofit/>
          </a:bodyPr>
          <a:lstStyle/>
          <a:p>
            <a:r>
              <a:rPr lang="en-US" dirty="0"/>
              <a:t>The funding model that the business will use the monthly subscription type. All the aged persons whose health will be handled by our facility will be required to make monthly subscriptions for healthcare services. Also, for those old persons who opt for the periodical visits package, they will be required to remit before the start of the package. </a:t>
            </a:r>
          </a:p>
        </p:txBody>
      </p:sp>
    </p:spTree>
    <p:extLst>
      <p:ext uri="{BB962C8B-B14F-4D97-AF65-F5344CB8AC3E}">
        <p14:creationId xmlns:p14="http://schemas.microsoft.com/office/powerpoint/2010/main" val="33213134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pPr algn="ctr"/>
            <a:r>
              <a:rPr lang="en-US" dirty="0" smtClean="0"/>
              <a:t>Sell yourself and your business</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7863" y="2823864"/>
            <a:ext cx="4183062" cy="2554885"/>
          </a:xfrm>
        </p:spPr>
      </p:pic>
      <p:sp>
        <p:nvSpPr>
          <p:cNvPr id="6" name="Content Placeholder 5"/>
          <p:cNvSpPr>
            <a:spLocks noGrp="1"/>
          </p:cNvSpPr>
          <p:nvPr>
            <p:ph sz="half" idx="2"/>
          </p:nvPr>
        </p:nvSpPr>
        <p:spPr/>
        <p:txBody>
          <a:bodyPr/>
          <a:lstStyle/>
          <a:p>
            <a:r>
              <a:rPr lang="en-US" dirty="0"/>
              <a:t>Lowest in the status will be the caretaking personnel who will be handling the older adults who are inpatients in the facility.</a:t>
            </a:r>
          </a:p>
          <a:p>
            <a:endParaRPr lang="en-US" dirty="0"/>
          </a:p>
        </p:txBody>
      </p:sp>
    </p:spTree>
    <p:extLst>
      <p:ext uri="{BB962C8B-B14F-4D97-AF65-F5344CB8AC3E}">
        <p14:creationId xmlns:p14="http://schemas.microsoft.com/office/powerpoint/2010/main" val="14233472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a:t>F</a:t>
            </a:r>
            <a:r>
              <a:rPr lang="en-US" dirty="0" smtClean="0"/>
              <a:t>inancial data</a:t>
            </a:r>
            <a:endParaRPr lang="en-US" dirty="0"/>
          </a:p>
        </p:txBody>
      </p:sp>
      <p:pic>
        <p:nvPicPr>
          <p:cNvPr id="4" name="Content Placeholder 3"/>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7863" y="2827293"/>
            <a:ext cx="4183062" cy="2548027"/>
          </a:xfrm>
        </p:spPr>
      </p:pic>
      <p:sp>
        <p:nvSpPr>
          <p:cNvPr id="6" name="Content Placeholder 5"/>
          <p:cNvSpPr>
            <a:spLocks noGrp="1"/>
          </p:cNvSpPr>
          <p:nvPr>
            <p:ph sz="half" idx="2"/>
          </p:nvPr>
        </p:nvSpPr>
        <p:spPr/>
        <p:txBody>
          <a:bodyPr/>
          <a:lstStyle/>
          <a:p>
            <a:endParaRPr lang="en-US" dirty="0" smtClean="0"/>
          </a:p>
          <a:p>
            <a:endParaRPr lang="en-US" dirty="0"/>
          </a:p>
          <a:p>
            <a:endParaRPr lang="en-US" dirty="0"/>
          </a:p>
        </p:txBody>
      </p:sp>
    </p:spTree>
    <p:extLst>
      <p:ext uri="{BB962C8B-B14F-4D97-AF65-F5344CB8AC3E}">
        <p14:creationId xmlns:p14="http://schemas.microsoft.com/office/powerpoint/2010/main" val="396360602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80</TotalTime>
  <Words>398</Words>
  <Application>Microsoft Office PowerPoint</Application>
  <PresentationFormat>Widescreen</PresentationFormat>
  <Paragraphs>111</Paragraphs>
  <Slides>20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Trebuchet MS</vt:lpstr>
      <vt:lpstr>Wingdings 3</vt:lpstr>
      <vt:lpstr>Facet</vt:lpstr>
      <vt:lpstr>Blessings House Nursing Home</vt:lpstr>
      <vt:lpstr>The potential markets for your business</vt:lpstr>
      <vt:lpstr>The size of your potential market</vt:lpstr>
      <vt:lpstr>Company’s initial needs</vt:lpstr>
      <vt:lpstr>Product samples</vt:lpstr>
      <vt:lpstr>Possible locations for your business</vt:lpstr>
      <vt:lpstr>Start-up cost</vt:lpstr>
      <vt:lpstr>Potential investment </vt:lpstr>
      <vt:lpstr>Potential investors</vt:lpstr>
      <vt:lpstr>Define your company</vt:lpstr>
      <vt:lpstr>Winning strategy</vt:lpstr>
      <vt:lpstr>Design your company</vt:lpstr>
      <vt:lpstr>Practical issues of running a business</vt:lpstr>
      <vt:lpstr>Marketing plan</vt:lpstr>
      <vt:lpstr>Dynamic sales effort</vt:lpstr>
      <vt:lpstr>Relevant information about business </vt:lpstr>
      <vt:lpstr>Executive summary last</vt:lpstr>
      <vt:lpstr>All the information together</vt:lpstr>
      <vt:lpstr>Sell yourself and your business</vt:lpstr>
      <vt:lpstr>Financial data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JUNIOR</dc:creator>
  <cp:lastModifiedBy>Humphrey Eshuchi</cp:lastModifiedBy>
  <cp:revision>10</cp:revision>
  <dcterms:created xsi:type="dcterms:W3CDTF">2020-02-20T14:13:13Z</dcterms:created>
  <dcterms:modified xsi:type="dcterms:W3CDTF">2020-02-20T21:26:33Z</dcterms:modified>
</cp:coreProperties>
</file>